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7" r:id="rId2"/>
    <p:sldId id="266" r:id="rId3"/>
    <p:sldId id="272" r:id="rId4"/>
    <p:sldId id="280" r:id="rId5"/>
    <p:sldId id="286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96483B-8134-4173-A207-F9A2B1CE952F}" v="4" dt="2023-06-12T02:04:41.8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096483B-8134-4173-A207-F9A2B1CE952F}"/>
    <pc:docChg chg="modSld">
      <pc:chgData name="Narelle Wheaton" userId="6e1b2b30-480e-4f91-806b-6735d5b9e446" providerId="ADAL" clId="{6096483B-8134-4173-A207-F9A2B1CE952F}" dt="2023-06-12T02:04:41.890" v="16" actId="1076"/>
      <pc:docMkLst>
        <pc:docMk/>
      </pc:docMkLst>
      <pc:sldChg chg="modSp mod">
        <pc:chgData name="Narelle Wheaton" userId="6e1b2b30-480e-4f91-806b-6735d5b9e446" providerId="ADAL" clId="{6096483B-8134-4173-A207-F9A2B1CE952F}" dt="2023-06-12T02:04:16.604" v="14" actId="404"/>
        <pc:sldMkLst>
          <pc:docMk/>
          <pc:sldMk cId="0" sldId="257"/>
        </pc:sldMkLst>
        <pc:spChg chg="mod">
          <ac:chgData name="Narelle Wheaton" userId="6e1b2b30-480e-4f91-806b-6735d5b9e446" providerId="ADAL" clId="{6096483B-8134-4173-A207-F9A2B1CE952F}" dt="2023-06-12T02:04:16.604" v="14" actId="404"/>
          <ac:spMkLst>
            <pc:docMk/>
            <pc:sldMk cId="0" sldId="257"/>
            <ac:spMk id="2050" creationId="{17E60D48-41E3-2344-7562-6BB050335EA8}"/>
          </ac:spMkLst>
        </pc:spChg>
      </pc:sldChg>
      <pc:sldChg chg="modSp">
        <pc:chgData name="Narelle Wheaton" userId="6e1b2b30-480e-4f91-806b-6735d5b9e446" providerId="ADAL" clId="{6096483B-8134-4173-A207-F9A2B1CE952F}" dt="2023-06-12T02:04:41.890" v="16" actId="1076"/>
        <pc:sldMkLst>
          <pc:docMk/>
          <pc:sldMk cId="0" sldId="286"/>
        </pc:sldMkLst>
        <pc:spChg chg="mod">
          <ac:chgData name="Narelle Wheaton" userId="6e1b2b30-480e-4f91-806b-6735d5b9e446" providerId="ADAL" clId="{6096483B-8134-4173-A207-F9A2B1CE952F}" dt="2023-06-12T02:04:41.890" v="16" actId="1076"/>
          <ac:spMkLst>
            <pc:docMk/>
            <pc:sldMk cId="0" sldId="286"/>
            <ac:spMk id="6146" creationId="{4FCD3F09-509A-B897-6A5D-99396559DB8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DD2F93-8577-2C47-5E81-C76315B4A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7781EC-22C0-8571-885A-97CD02B6E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4EAB3E-063C-A588-FAA4-42E68E5D6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1BBA2-1E0F-41C6-B04D-6143BEEDB08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12223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0C3868-AD03-2E13-B563-A26D8D196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24E02A-5717-B8C3-D4D8-1C1797C58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5C797B-2454-BBD4-5A9E-DFB51B6CE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B68D9-0711-40BF-B9BC-BE69B29BA79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35654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A45EC1-8FED-276B-047C-E1390394E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B1F2E-D969-024F-30CB-F0F6AE3F8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102DAF-B940-4538-BF34-054215A7E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E169A-359D-4017-87D7-3B3CC724E71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8887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CD239B-7348-4C91-6C20-05F494569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2B6D2D-9FC2-3805-65D0-3E35F4C65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09B57D-8D5A-B6AC-FF63-6BA56106C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0CC06-87D3-48AA-B099-56A4F123EEE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38538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408166-6D27-6E06-64A8-2EA3F0799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B21EF-BE6B-F95F-E0CA-4652234FD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F601E8-6470-27CA-8291-0E839F1E4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8D68B-9441-463F-ACBB-9E99E0985AD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95996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24E000F-84AB-801E-A6C4-5EF25C57C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15335EF-096B-2CE5-4D3B-8BF7BDE2F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62FFEFD-40AA-2D87-12AC-93EE60552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30650-4D05-4FC1-8B58-716928CE7B9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67016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9473366-7FBF-8A71-FA52-187E1728F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B3C8707-FBAC-04F0-6BC9-66CFD3B5A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1F73B34-C88A-17B7-3ABC-20122D38C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5B08C-F4BA-455A-BC28-A6936DDFEA1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71779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709EEA7-DB1F-3C9E-209E-811145C08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D7784EF-55EF-2533-9E34-1AE237948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86428A9-D0B1-B954-1491-5EE7FEFBB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3F877-3352-462D-91AB-660E230E2F2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96868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D8D0CB6-4738-6DED-5971-CBDA84BF3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781428D-DEE0-98DC-D3FE-61E5CAA62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547E673-A113-144C-656F-388DE611E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9CE0F-D9E8-4DED-9D8B-B4B041A1087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89350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C9B22B-FAB7-6518-AF95-32130A27A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75BF770-027D-831D-CF5B-247B5F3AE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64BE744-4CDE-8E3B-F3CF-26CA9184E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314CA-0BFA-4AB7-88E5-F509CE79BD5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25678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6711CC7-DA41-4BFE-EA5A-55C2A9D00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B16554E-A9B2-76D1-9C42-C42C94CBD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A574FFB-E8E7-9217-9300-1986594F9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F43C1-1F09-4D5D-82BD-11FBEC16ECB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34031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EE88FCF-FD0B-F7F6-AC84-0FC8C4E879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F3EF277-85CE-42B4-9E29-89C471468A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7E7591-A804-7C5A-7FC8-A4F6169554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58B911-14FF-7D7E-3ACE-2B3F5C34F3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511CAF-60EA-80CF-72C0-B023F50995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8A82C2C-2EEF-401F-BFC9-D6F497B53DC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17E60D48-41E3-2344-7562-6BB050335EA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952885"/>
            <a:ext cx="10515600" cy="2952229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In the cross of Christ I glory,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Towering o'er the wrecks of time;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All the light of sacred story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Gathers round its head sublime.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2640AF19-414A-D66D-E714-417FF14C0B2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12875"/>
            <a:ext cx="10515600" cy="3671888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/>
              <a:t>Verse 2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When the woes of life o'ertake me,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Hopes deceive and fears annoy,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Never shall the cross forsake me;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Lo! it glows with peace and joy.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10860D50-2837-D00C-99B3-706C2EE15E6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84313"/>
            <a:ext cx="10515600" cy="3332162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400"/>
              <a:t>Verse 3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When the sun of bliss is beaming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Light and love upon my way,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From the cross the radiance streaming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Adds more lustre to the day.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9CB3A0C0-1731-2620-9A26-753FEEC69A9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3835400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/>
              <a:t>Verse 4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Bane and blessing, pain and pleasure,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By the cross are sanctified;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Peace is there that knows no measure,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Joys that through all time abide.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4FCD3F09-509A-B897-6A5D-99396559DB8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72989"/>
            <a:ext cx="10515600" cy="3312021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dirty="0"/>
              <a:t>Verse 5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In the cross of Christ I glory,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Towering o'er the wrecks of time;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All the light of sacred story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Gathers round its head sublime.</a:t>
            </a:r>
          </a:p>
        </p:txBody>
      </p:sp>
      <p:sp>
        <p:nvSpPr>
          <p:cNvPr id="6147" name="Rectangle 5">
            <a:extLst>
              <a:ext uri="{FF2B5EF4-FFF2-40B4-BE49-F238E27FC236}">
                <a16:creationId xmlns:a16="http://schemas.microsoft.com/office/drawing/2014/main" id="{CAC3CD2E-52AE-CCCA-F7AA-E49D987151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661025"/>
            <a:ext cx="6096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Song # 2648242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John Bowring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>
                <a:latin typeface="akagi_probook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181</Words>
  <Application>Microsoft Office PowerPoint</Application>
  <PresentationFormat>Widescreen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112. In the Cross of Christ I Glory</dc:title>
  <dc:creator>E. Langley Smith</dc:creator>
  <cp:lastModifiedBy>Narelle Wheaton</cp:lastModifiedBy>
  <cp:revision>3</cp:revision>
  <dcterms:created xsi:type="dcterms:W3CDTF">2001-02-23T02:27:42Z</dcterms:created>
  <dcterms:modified xsi:type="dcterms:W3CDTF">2023-06-12T02:04:46Z</dcterms:modified>
</cp:coreProperties>
</file>